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3794D4-56BF-8DA9-8153-2617AD2797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2023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75C14-0229-053C-A439-7A9411A3B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4/23/2023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8128F-3DE6-A0B0-A19F-185D352DD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Drew Forrest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6438B-F9D1-E910-BF2E-FF21186DF0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C0E32643-8486-49C9-A53F-E4EEE24056E1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6272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Spring 2023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4/23/2023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Drew Forrest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0F245CFB-2848-4CA2-A23E-2B89690A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64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4054-59D0-4D4A-8E6F-05352ADD991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BE2B-4D1E-4477-B464-DA98FB464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717"/>
            <a:ext cx="7850691" cy="608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427" y="323671"/>
            <a:ext cx="3810000" cy="1200329"/>
          </a:xfrm>
        </p:spPr>
        <p:txBody>
          <a:bodyPr wrap="square">
            <a:spAutoFit/>
          </a:bodyPr>
          <a:lstStyle/>
          <a:p>
            <a:r>
              <a:rPr lang="en-US" sz="7200" b="1" dirty="0"/>
              <a:t>Luke 9:62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1"/>
            <a:ext cx="8229600" cy="1938992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He Seeks to Mature in Christ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35" y="2139684"/>
            <a:ext cx="8610600" cy="3859518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Producing Fruit of the Spirit – Galatians 5:22</a:t>
            </a:r>
          </a:p>
          <a:p>
            <a:pPr>
              <a:buNone/>
            </a:pPr>
            <a:r>
              <a:rPr lang="en-US" sz="3600" b="1" dirty="0"/>
              <a:t>Adding Attributes to Faith – 2 Peter 1:5-9</a:t>
            </a:r>
          </a:p>
          <a:p>
            <a:pPr>
              <a:buNone/>
            </a:pPr>
            <a:r>
              <a:rPr lang="en-US" sz="3600" b="1" dirty="0"/>
              <a:t>Studying the Word – 2 Timothy 2:15</a:t>
            </a:r>
          </a:p>
          <a:p>
            <a:pPr>
              <a:buNone/>
            </a:pPr>
            <a:r>
              <a:rPr lang="en-US" sz="3600" b="1" dirty="0"/>
              <a:t>Exercising Spirituality – Hebrews 5:14</a:t>
            </a:r>
          </a:p>
          <a:p>
            <a:pPr>
              <a:buNone/>
            </a:pPr>
            <a:r>
              <a:rPr lang="en-US" sz="3600" b="1" dirty="0"/>
              <a:t>The Mature Christian is the one who is Most Useful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spAutoFit/>
          </a:bodyPr>
          <a:lstStyle/>
          <a:p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Tragic When One Allows Himself to Become Useless to The Lord, Thus Worthless and Unprofitable in His 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John 15:1-8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Want a Quick Measure of Your Usefulness to Him?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 would this church lose if it lost you?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Of what value are you to this church?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Can this church count on you?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If not, how could the Lord count on you?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Who is Fit For It?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9715"/>
          </a:xfr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Fit:</a:t>
            </a:r>
          </a:p>
          <a:p>
            <a:r>
              <a:rPr lang="en-US" sz="5400" b="1" dirty="0" err="1">
                <a:solidFill>
                  <a:schemeClr val="bg1"/>
                </a:solidFill>
              </a:rPr>
              <a:t>Euthetos</a:t>
            </a:r>
            <a:r>
              <a:rPr lang="en-US" sz="5400" b="1" dirty="0">
                <a:solidFill>
                  <a:schemeClr val="bg1"/>
                </a:solidFill>
              </a:rPr>
              <a:t> – “ready for use, fit, well adapted, lit. Well placed …” (W.E. Vine)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To be FIT is to be USEFUL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Worldly-Minded Christian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48938"/>
          </a:xfr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Hypocritical Example Damages Image of Christ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Causes Problems in Church –</a:t>
            </a:r>
          </a:p>
          <a:p>
            <a:pPr lvl="1">
              <a:buNone/>
            </a:pPr>
            <a:r>
              <a:rPr lang="en-US" sz="4000" b="1" dirty="0">
                <a:solidFill>
                  <a:schemeClr val="bg1"/>
                </a:solidFill>
              </a:rPr>
              <a:t>	1 Corinthians 3:1-3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Will Eventually Fall Away –</a:t>
            </a:r>
          </a:p>
          <a:p>
            <a:pPr lvl="1">
              <a:buNone/>
            </a:pPr>
            <a:r>
              <a:rPr lang="en-US" sz="4000" b="1" dirty="0">
                <a:solidFill>
                  <a:schemeClr val="bg1"/>
                </a:solidFill>
              </a:rPr>
              <a:t>	2 Timothy 4:10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Worldly-Minded Christian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27" y="1417637"/>
            <a:ext cx="8534400" cy="48307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Lord Wants Disciples to be “Salt of the Earth” –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</a:rPr>
              <a:t> Matthew 5:13; Luke 14:34-35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</a:rPr>
              <a:t> The Christian who loses his “fitness” is good for nothing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89"/>
            <a:ext cx="8229600" cy="1569660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Qualities of One Who is Fit For The Master’s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16758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Realizes he is no longer his own –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1 Corinthians 6:19-20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Can no longer do as he pleases, but as the Lord wills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Matthew 16:24; 7:21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Service to God never stops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Revelation 2:10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89"/>
            <a:ext cx="8229600" cy="1569660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Qualities of One Who is Fit For The Master’s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01205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Attitude Same as Paul – “Press On”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Philippians 3:12-15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is Committed to The Lord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Mark 10:17-22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Will be Faithful no Matter What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2 Timothy 4:16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89"/>
            <a:ext cx="8229600" cy="1569660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Qualities of One Who is Fit For The Master’s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3647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Does Good Works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Titus 2:14; Ephesians 2:10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He Teaches Others, in Word and By Example, How to Become a Christian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Encourages Other Christians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Hebrews 10:24-25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89"/>
            <a:ext cx="8229600" cy="1569660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Qualities of One Who is Fit For The Master’s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16758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Corrects the Erring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James 5:6; Galatians 6:1-2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Looks to the Material Needs of Others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Ephesians 4:28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He Lives a Godly Life –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1 Timothy 6:6; Romans 12:1-2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1"/>
            <a:ext cx="8229600" cy="1938992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He Takes Seriously What God Says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46" y="1828800"/>
            <a:ext cx="8458200" cy="452431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Marriage – Ephesians 5:25-28</a:t>
            </a:r>
          </a:p>
          <a:p>
            <a:pPr>
              <a:buNone/>
            </a:pPr>
            <a:r>
              <a:rPr lang="en-US" sz="3600" b="1" dirty="0"/>
              <a:t>Children – Ephesians 6:1-4</a:t>
            </a:r>
          </a:p>
          <a:p>
            <a:pPr>
              <a:buNone/>
            </a:pPr>
            <a:r>
              <a:rPr lang="en-US" sz="3600" b="1" dirty="0"/>
              <a:t>Work – Colossians 3:22-24</a:t>
            </a:r>
          </a:p>
          <a:p>
            <a:pPr>
              <a:buNone/>
            </a:pPr>
            <a:r>
              <a:rPr lang="en-US" sz="3600" b="1" dirty="0"/>
              <a:t>Government – Romans 13:6-7</a:t>
            </a:r>
          </a:p>
          <a:p>
            <a:pPr>
              <a:buNone/>
            </a:pPr>
            <a:r>
              <a:rPr lang="en-US" sz="3600" b="1" dirty="0"/>
              <a:t>Material and Financial Matters –</a:t>
            </a:r>
            <a:br>
              <a:rPr lang="en-US" sz="3600" b="1" dirty="0"/>
            </a:br>
            <a:r>
              <a:rPr lang="en-US" sz="3600" b="1" dirty="0"/>
              <a:t>Romans 13:8</a:t>
            </a:r>
          </a:p>
          <a:p>
            <a:pPr>
              <a:buNone/>
            </a:pPr>
            <a:r>
              <a:rPr lang="en-US" sz="3600" b="1" dirty="0"/>
              <a:t>The World – 1 John 2:15-17; 1 Peter 2:11-12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427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Luke 9:62</vt:lpstr>
      <vt:lpstr>Who is Fit For It?</vt:lpstr>
      <vt:lpstr>The Worldly-Minded Christian</vt:lpstr>
      <vt:lpstr>The Worldly-Minded Christian</vt:lpstr>
      <vt:lpstr>Qualities of One Who is Fit For The Master’s Use</vt:lpstr>
      <vt:lpstr>Qualities of One Who is Fit For The Master’s Use</vt:lpstr>
      <vt:lpstr>Qualities of One Who is Fit For The Master’s Use</vt:lpstr>
      <vt:lpstr>Qualities of One Who is Fit For The Master’s Use</vt:lpstr>
      <vt:lpstr>He Takes Seriously What God Says</vt:lpstr>
      <vt:lpstr>He Seeks to Mature in Christ</vt:lpstr>
      <vt:lpstr>Tragic When One Allows Himself to Become Useless to The Lord, Thus Worthless and Unprofitable in His Sight</vt:lpstr>
      <vt:lpstr>Want a Quick Measure of Your Usefulness to Him?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Gailen Evans</dc:creator>
  <cp:lastModifiedBy>Richard Lidh</cp:lastModifiedBy>
  <cp:revision>26</cp:revision>
  <cp:lastPrinted>2023-04-23T04:32:23Z</cp:lastPrinted>
  <dcterms:created xsi:type="dcterms:W3CDTF">2011-09-29T20:49:30Z</dcterms:created>
  <dcterms:modified xsi:type="dcterms:W3CDTF">2023-04-23T04:32:39Z</dcterms:modified>
</cp:coreProperties>
</file>